
<file path=[Content_Types].xml><?xml version="1.0" encoding="utf-8"?>
<Types xmlns="http://schemas.openxmlformats.org/package/2006/content-types">
  <Default Extension="png" ContentType="image/png"/>
  <Default Extension="jfif" ContentType="image/jpe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6" r:id="rId4"/>
    <p:sldId id="263" r:id="rId5"/>
    <p:sldId id="264" r:id="rId6"/>
    <p:sldId id="270" r:id="rId7"/>
    <p:sldId id="269" r:id="rId8"/>
    <p:sldId id="271" r:id="rId9"/>
    <p:sldId id="259" r:id="rId10"/>
    <p:sldId id="277" r:id="rId11"/>
    <p:sldId id="272" r:id="rId12"/>
    <p:sldId id="275" r:id="rId13"/>
    <p:sldId id="273" r:id="rId14"/>
    <p:sldId id="274" r:id="rId15"/>
    <p:sldId id="266" r:id="rId16"/>
    <p:sldId id="26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89048" autoAdjust="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7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0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7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8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49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5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0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9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4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8545C-9276-4D69-9DB7-5D640E58B1D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7C0DC-2FBE-43CC-B3B5-EDA4AFA24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3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7" Type="http://schemas.openxmlformats.org/officeDocument/2006/relationships/hyperlink" Target="https://aimagazine.com/ai-applications/top-10-ai-and-robotics-edtech-companies" TargetMode="External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eb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AI in Sci-Fi </a:t>
            </a:r>
            <a:r>
              <a:rPr lang="en-US" dirty="0" err="1" smtClean="0"/>
              <a:t>vs</a:t>
            </a:r>
            <a:r>
              <a:rPr lang="en-US" dirty="0" smtClean="0"/>
              <a:t> Reality.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462767"/>
            <a:ext cx="7735712" cy="4351338"/>
          </a:xfrm>
        </p:spPr>
      </p:pic>
      <p:sp>
        <p:nvSpPr>
          <p:cNvPr id="6" name="Rectangle 5"/>
          <p:cNvSpPr/>
          <p:nvPr/>
        </p:nvSpPr>
        <p:spPr>
          <a:xfrm>
            <a:off x="3631266" y="6190734"/>
            <a:ext cx="63325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TERMINATOR 3 : THE RISE OF MACHINE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4561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40000" cy="1057275"/>
          </a:xfrm>
        </p:spPr>
        <p:txBody>
          <a:bodyPr/>
          <a:lstStyle/>
          <a:p>
            <a:pPr algn="ctr"/>
            <a:r>
              <a:rPr lang="en-US" dirty="0" smtClean="0"/>
              <a:t>AI PARADOX:  What is AI, isn’t AI?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4" y="1191701"/>
            <a:ext cx="4946733" cy="34528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41" y="3694349"/>
            <a:ext cx="5199453" cy="4391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b="4376"/>
          <a:stretch/>
        </p:blipFill>
        <p:spPr>
          <a:xfrm>
            <a:off x="5700707" y="1422400"/>
            <a:ext cx="5409000" cy="3615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"/>
          <a:stretch/>
        </p:blipFill>
        <p:spPr>
          <a:xfrm>
            <a:off x="5420889" y="3857902"/>
            <a:ext cx="5395044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4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71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6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966283"/>
            <a:ext cx="7772400" cy="1863139"/>
          </a:xfrm>
        </p:spPr>
        <p:txBody>
          <a:bodyPr>
            <a:normAutofit/>
          </a:bodyPr>
          <a:lstStyle/>
          <a:p>
            <a:r>
              <a:rPr lang="en-US" sz="3500" b="1" dirty="0" smtClean="0"/>
              <a:t>Role of Artificial Intelligence and Machine Learning in Education Industry.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1" y="4174697"/>
            <a:ext cx="8114213" cy="1752600"/>
          </a:xfrm>
        </p:spPr>
        <p:txBody>
          <a:bodyPr>
            <a:normAutofit/>
          </a:bodyPr>
          <a:lstStyle/>
          <a:p>
            <a:r>
              <a:rPr lang="en-US" sz="2700" dirty="0" smtClean="0">
                <a:latin typeface="Garamond"/>
                <a:cs typeface="Garamond"/>
              </a:rPr>
              <a:t>Mgasa Lucas </a:t>
            </a:r>
          </a:p>
          <a:p>
            <a:r>
              <a:rPr lang="en-US" sz="2700" dirty="0" smtClean="0">
                <a:latin typeface="Garamond"/>
                <a:cs typeface="Garamond"/>
              </a:rPr>
              <a:t>Director &amp; CTO - QUANTUMX</a:t>
            </a:r>
            <a:endParaRPr lang="en-US" sz="2700" dirty="0">
              <a:latin typeface="Garamond"/>
              <a:cs typeface="Garam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21529" y="5927297"/>
            <a:ext cx="2290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EMAI CONFERENCE </a:t>
            </a:r>
            <a:endParaRPr lang="en-US" sz="2000" dirty="0"/>
          </a:p>
          <a:p>
            <a:pPr algn="ctr"/>
            <a:r>
              <a:rPr lang="en-US" sz="2000" dirty="0" smtClean="0"/>
              <a:t>November 2022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69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6027" y="1607727"/>
            <a:ext cx="7772400" cy="3208414"/>
          </a:xfrm>
        </p:spPr>
        <p:txBody>
          <a:bodyPr>
            <a:normAutofit fontScale="90000"/>
          </a:bodyPr>
          <a:lstStyle/>
          <a:p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>“ AI is probably the most important thing humanity has ever worked on.</a:t>
            </a:r>
            <a:br>
              <a:rPr lang="en-US" sz="3500" b="1" dirty="0" smtClean="0"/>
            </a:br>
            <a:r>
              <a:rPr lang="en-US" sz="3500" b="1" dirty="0" smtClean="0"/>
              <a:t>I think of it as more profound than electricity or fire and anytime you work with technology, you  need to learn to harness the benefits and while minimizing the down sides. “</a:t>
            </a:r>
            <a:br>
              <a:rPr lang="en-US" sz="3500" b="1" dirty="0" smtClean="0"/>
            </a:b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 smtClean="0"/>
              <a:t>SUNDAR PICHAI</a:t>
            </a:r>
            <a:endParaRPr lang="en-US" sz="3500" dirty="0"/>
          </a:p>
        </p:txBody>
      </p:sp>
      <p:sp>
        <p:nvSpPr>
          <p:cNvPr id="4" name="TextBox 3"/>
          <p:cNvSpPr txBox="1"/>
          <p:nvPr/>
        </p:nvSpPr>
        <p:spPr>
          <a:xfrm>
            <a:off x="5121529" y="5927297"/>
            <a:ext cx="2290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EMAI CONFERENCE </a:t>
            </a:r>
            <a:endParaRPr lang="en-US" sz="2000" dirty="0"/>
          </a:p>
          <a:p>
            <a:pPr algn="ctr"/>
            <a:r>
              <a:rPr lang="en-US" sz="2000" dirty="0" smtClean="0"/>
              <a:t>November 2022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00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 </a:t>
            </a:r>
            <a:r>
              <a:rPr lang="en-US" dirty="0" err="1" smtClean="0"/>
              <a:t>oa</a:t>
            </a:r>
            <a:r>
              <a:rPr lang="en-US" dirty="0" smtClean="0"/>
              <a:t> </a:t>
            </a:r>
            <a:r>
              <a:rPr lang="en-US" dirty="0" err="1" smtClean="0"/>
              <a:t>Ary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829" y="0"/>
            <a:ext cx="6270172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0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0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can AI be used in Education?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Automate basics activities</a:t>
            </a:r>
          </a:p>
          <a:p>
            <a:r>
              <a:rPr lang="en-US" dirty="0" smtClean="0"/>
              <a:t>Individualized Learning</a:t>
            </a:r>
          </a:p>
          <a:p>
            <a:r>
              <a:rPr lang="en-US" dirty="0" smtClean="0"/>
              <a:t>Point of improvement Access and Feedbacks( Dropout rate)</a:t>
            </a:r>
          </a:p>
          <a:p>
            <a:r>
              <a:rPr lang="en-US" dirty="0" smtClean="0"/>
              <a:t>AI tutors</a:t>
            </a:r>
          </a:p>
          <a:p>
            <a:r>
              <a:rPr lang="en-US" dirty="0" smtClean="0"/>
              <a:t>Grading and performance analysis.</a:t>
            </a:r>
          </a:p>
          <a:p>
            <a:r>
              <a:rPr lang="en-US" dirty="0" smtClean="0"/>
              <a:t>Data Teaching Analysis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28" y="1261313"/>
            <a:ext cx="10783910" cy="547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AI Leaders in Education Industry.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94" y="1690688"/>
            <a:ext cx="2143125" cy="21431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65" y="2529752"/>
            <a:ext cx="2859315" cy="2161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171" y="1690688"/>
            <a:ext cx="457200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556" y="3016251"/>
            <a:ext cx="4575057" cy="11887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42" y="4852533"/>
            <a:ext cx="5943600" cy="1371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04368" y="6296792"/>
            <a:ext cx="3173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>
                <a:hlinkClick r:id="rId7"/>
              </a:rPr>
              <a:t>https://aimagazine.com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76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hallenges with AI implementation in </a:t>
            </a:r>
            <a:r>
              <a:rPr lang="en-US" dirty="0" smtClean="0"/>
              <a:t>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ML &amp; AI Infrastructure</a:t>
            </a:r>
          </a:p>
          <a:p>
            <a:r>
              <a:rPr lang="en-US" dirty="0" smtClean="0"/>
              <a:t>Data security and storage</a:t>
            </a:r>
          </a:p>
          <a:p>
            <a:r>
              <a:rPr lang="en-US" dirty="0" smtClean="0"/>
              <a:t>Internet problem.</a:t>
            </a:r>
          </a:p>
          <a:p>
            <a:r>
              <a:rPr lang="en-US" dirty="0" smtClean="0"/>
              <a:t>Niche Skillset</a:t>
            </a:r>
          </a:p>
          <a:p>
            <a:r>
              <a:rPr lang="en-US" dirty="0" smtClean="0"/>
              <a:t>AI integration.</a:t>
            </a:r>
          </a:p>
          <a:p>
            <a:r>
              <a:rPr lang="en-US" dirty="0" smtClean="0"/>
              <a:t>Legal Issues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7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5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200" b="1" dirty="0" smtClean="0"/>
          </a:p>
          <a:p>
            <a:pPr algn="ctr"/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Who </a:t>
            </a:r>
            <a:r>
              <a:rPr lang="en-US" sz="3200" b="1" dirty="0"/>
              <a:t>is Challenging </a:t>
            </a:r>
            <a:r>
              <a:rPr lang="en-US" sz="3200" b="1" dirty="0" smtClean="0"/>
              <a:t>US &amp; World </a:t>
            </a:r>
            <a:r>
              <a:rPr lang="en-US" sz="3200" b="1" dirty="0"/>
              <a:t>tech Leadership?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3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3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FRONTLINERS: AI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5001306"/>
          </a:xfrm>
        </p:spPr>
        <p:txBody>
          <a:bodyPr/>
          <a:lstStyle/>
          <a:p>
            <a:r>
              <a:rPr lang="en-US" sz="1800"/>
              <a:t>Arigatōgozaimashita 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537" y="400277"/>
            <a:ext cx="743377" cy="478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9" y="1876089"/>
            <a:ext cx="5847775" cy="42504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914" y="1876089"/>
            <a:ext cx="5593947" cy="40886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4501" y="6176963"/>
            <a:ext cx="5241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Number of Startups growth in China from 2010 - 2019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432409" y="6187652"/>
            <a:ext cx="3568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Leading universities in AI researches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8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verge story in 2017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403" y="1825625"/>
            <a:ext cx="67384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32" y="180304"/>
            <a:ext cx="6425586" cy="653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 in Education : Now it’s China.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10" y="1416795"/>
            <a:ext cx="2228850" cy="13144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910" y="2742358"/>
            <a:ext cx="3527694" cy="1028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224" y="3886971"/>
            <a:ext cx="3143250" cy="1238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54" y="4765064"/>
            <a:ext cx="3600450" cy="1266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264" y="1996161"/>
            <a:ext cx="2171920" cy="1325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94" y="4358293"/>
            <a:ext cx="2564131" cy="15338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81515" y="6220368"/>
            <a:ext cx="3735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A sample out of 22 Top AI Companies.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DEMO FOR SARA.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SARA is an AI </a:t>
            </a:r>
            <a:r>
              <a:rPr lang="en-US" dirty="0" smtClean="0"/>
              <a:t>Voice </a:t>
            </a:r>
            <a:r>
              <a:rPr lang="en-US" dirty="0" smtClean="0"/>
              <a:t>Based Chatbot she will be answering two question based on how she is trained she will be sharing her views on two things.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Whats the future of AI in Education?</a:t>
            </a:r>
          </a:p>
          <a:p>
            <a:pPr marL="0" indent="0" algn="ctr">
              <a:buNone/>
            </a:pPr>
            <a:r>
              <a:rPr lang="en-US" dirty="0" smtClean="0"/>
              <a:t>Will AI tutor completely replace human beings in the near future.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3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Education should not </a:t>
            </a:r>
            <a:r>
              <a:rPr lang="en-US" dirty="0" smtClean="0"/>
              <a:t>be </a:t>
            </a:r>
            <a:r>
              <a:rPr lang="en-US" dirty="0" smtClean="0"/>
              <a:t>privilege of wealthy . It should be available to anyone willing to climb the tree of Knowledge and see the future.</a:t>
            </a:r>
          </a:p>
          <a:p>
            <a:pPr marL="0" indent="0" algn="ctr">
              <a:buNone/>
            </a:pPr>
            <a:r>
              <a:rPr lang="en-US" dirty="0" smtClean="0"/>
              <a:t>Let our AI handle it.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LET’S BUILD OUR AFRICA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4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25" y="365125"/>
            <a:ext cx="9723549" cy="6073932"/>
          </a:xfrm>
        </p:spPr>
      </p:pic>
    </p:spTree>
    <p:extLst>
      <p:ext uri="{BB962C8B-B14F-4D97-AF65-F5344CB8AC3E}">
        <p14:creationId xmlns:p14="http://schemas.microsoft.com/office/powerpoint/2010/main" val="18342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264</Words>
  <Application>Microsoft Office PowerPoint</Application>
  <PresentationFormat>Widescreen</PresentationFormat>
  <Paragraphs>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Office Theme</vt:lpstr>
      <vt:lpstr>AI in Sci-Fi vs Reality.</vt:lpstr>
      <vt:lpstr>AI PARADOX:  What is AI, isn’t AI?</vt:lpstr>
      <vt:lpstr>PowerPoint Presentation</vt:lpstr>
      <vt:lpstr>Role of Artificial Intelligence and Machine Learning in Education Industry.</vt:lpstr>
      <vt:lpstr>                “ AI is probably the most important thing humanity has ever worked on. I think of it as more profound than electricity or fire and anytime you work with technology, you  need to learn to harness the benefits and while minimizing the down sides. “  SUNDAR PICHAI</vt:lpstr>
      <vt:lpstr>Story oa Ary</vt:lpstr>
      <vt:lpstr>How can AI be used in Education?</vt:lpstr>
      <vt:lpstr>AI Leaders in Education Industry.</vt:lpstr>
      <vt:lpstr>Challenges with AI implementation in Africa</vt:lpstr>
      <vt:lpstr>PowerPoint Presentation</vt:lpstr>
      <vt:lpstr>FRONTLINERS: AI in CHINA</vt:lpstr>
      <vt:lpstr>A verge story in 2017</vt:lpstr>
      <vt:lpstr> </vt:lpstr>
      <vt:lpstr>AI in Education : Now it’s China.</vt:lpstr>
      <vt:lpstr>A DEMO FOR SARA.</vt:lpstr>
      <vt:lpstr>PowerPoint Presentation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35</cp:revision>
  <dcterms:created xsi:type="dcterms:W3CDTF">2022-10-30T12:30:42Z</dcterms:created>
  <dcterms:modified xsi:type="dcterms:W3CDTF">2022-11-11T16:49:39Z</dcterms:modified>
</cp:coreProperties>
</file>